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Dela Gothic One"/>
      <p:regular r:id="rId15"/>
    </p:embeddedFont>
    <p:embeddedFont>
      <p:font typeface="Dela Gothic One"/>
      <p:regular r:id="rId16"/>
    </p:embeddedFont>
    <p:embeddedFont>
      <p:font typeface="DM Sans"/>
      <p:regular r:id="rId17"/>
    </p:embeddedFont>
    <p:embeddedFont>
      <p:font typeface="DM Sans"/>
      <p:regular r:id="rId18"/>
    </p:embeddedFont>
    <p:embeddedFont>
      <p:font typeface="DM Sans"/>
      <p:regular r:id="rId19"/>
    </p:embeddedFont>
    <p:embeddedFont>
      <p:font typeface="DM Sans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/Relationships>
</file>

<file path=ppt/media/>
</file>

<file path=ppt/media/image-1-1.png>
</file>

<file path=ppt/media/image-1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5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1878330"/>
            <a:ext cx="7627382" cy="2138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Gold Price Prediction Using Machine Learning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44709" y="4341376"/>
            <a:ext cx="7627382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This presentation explores the application of machine learning to predict gold prices based on other stock prices. We'll examine a detailed workflow, from data preprocessing to model evaluation, highlighting the key steps and insights.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6244709" y="5988129"/>
            <a:ext cx="346591" cy="346591"/>
          </a:xfrm>
          <a:prstGeom prst="roundRect">
            <a:avLst>
              <a:gd name="adj" fmla="val 26380043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2329" y="5995749"/>
            <a:ext cx="331351" cy="33135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699528" y="5971937"/>
            <a:ext cx="1639729" cy="379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100" b="1" dirty="0">
                <a:solidFill>
                  <a:srgbClr val="FFE5E5"/>
                </a:solidFill>
                <a:latin typeface="DM Sans Bold" pitchFamily="34" charset="0"/>
                <a:ea typeface="DM Sans Bold" pitchFamily="34" charset="-122"/>
                <a:cs typeface="DM Sans Bold" pitchFamily="34" charset="-120"/>
              </a:rPr>
              <a:t>by Sankari C</a:t>
            </a:r>
            <a:endParaRPr lang="en-US" sz="21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058948"/>
            <a:ext cx="5767507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Project Workflow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31315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Data Acquisition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3885962"/>
            <a:ext cx="2881908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Start by loading the dataset containing historical stock prices, including gold prices and other related variables.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4176474" y="3313152"/>
            <a:ext cx="2881908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Data Preprocessing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176474" y="4242197"/>
            <a:ext cx="2881908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Clean and prepare the data for analysis. Address missing values, handle outliers, and transform features for optimal model performance.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594640" y="331315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Data Analysis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594640" y="3885962"/>
            <a:ext cx="2881908" cy="2080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Analyze the relationships between variables. Identify correlations, understand data distributions, and gain insights for model development.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11012805" y="331315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Model Training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1012805" y="3885962"/>
            <a:ext cx="2881908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Split the data into training and testing sets. Train a Random Forest Regressor model to learn patterns from the training data.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875949"/>
            <a:ext cx="131137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Data Preprocessing: Initial Exploration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842861"/>
            <a:ext cx="286214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Reading the Data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415671"/>
            <a:ext cx="4018359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Read the dataset, inspect the first few rows to understand the data structure and column names.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5312926" y="3842861"/>
            <a:ext cx="4018359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Data Shape and Information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12926" y="4771906"/>
            <a:ext cx="4018359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Examine the shape of the dataset (number of rows and columns) and gather basic information about the data types.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9867543" y="3842861"/>
            <a:ext cx="4018359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Handling Missing Values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67543" y="4771906"/>
            <a:ext cx="4018359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Identify any missing values, understand the reasons behind them, and employ appropriate techniques to handle them.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880711"/>
            <a:ext cx="131137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Data Preprocessing: Statistical Insights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847624"/>
            <a:ext cx="3743087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Descriptive Statistics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420433"/>
            <a:ext cx="4018359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Calculate mean, standard deviation, minimum, maximum, and other statistical measures for each variable to understand the data distribution.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5312926" y="3847624"/>
            <a:ext cx="3487698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Correlation Analysis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12926" y="4420433"/>
            <a:ext cx="4018359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Explore the relationships between variables using a correlation matrix. Visualize this using a heatmap to identify strong correlations between the gold price and other variables.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9867543" y="3847624"/>
            <a:ext cx="3833812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Gold Price Distribution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67543" y="4420433"/>
            <a:ext cx="4018359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Analyze the distribution of the gold price using histograms or other visualizations to understand its characteristics.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081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3891677"/>
            <a:ext cx="10951131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Data Analysis: Key Relationships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5173028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30997" y="5202972"/>
            <a:ext cx="342067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462326" y="517302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Gold and Silver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462326" y="5659160"/>
            <a:ext cx="5744647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Observe a strong positive correlation between gold and silver prices, suggesting that when the gold price increases, the silver price also tends to increase.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7423547" y="5173028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496235" y="5202972"/>
            <a:ext cx="342067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8127563" y="5173028"/>
            <a:ext cx="320123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USO and EUR/USD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8127563" y="5659160"/>
            <a:ext cx="5744647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Notice a positive correlation between the USO (US Oil Fund) price and the EUR/USD exchange rate, indicating that as the USO price rises, the EUR/USD rate also tends to increase.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702594"/>
            <a:ext cx="131137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Model Training: Random Forest Regressor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669506"/>
            <a:ext cx="4018359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Feature and Target Data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598551"/>
            <a:ext cx="4018359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Split the data into features (independent variables used for prediction) and the target variable (gold price).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5312926" y="366950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Train-Test Split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12926" y="4242316"/>
            <a:ext cx="4018359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Divide the data into training and testing sets to evaluate the model's performance on unseen data.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9867543" y="3669506"/>
            <a:ext cx="4018359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Random Forest Ensemble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67543" y="4598551"/>
            <a:ext cx="4018359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Train a Random Forest Regressor model. This ensemble model combines multiple decision trees, averaging their predictions to improve accuracy and reduce variance.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880711"/>
            <a:ext cx="131137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Model Evaluation: Accuracy and Insights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847624"/>
            <a:ext cx="2878098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R-squared Score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420433"/>
            <a:ext cx="6292572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Evaluate the model's performance using metrics like the R-squared score, which measures the proportion of variance in the gold price explained by the model. A high R-squared score, greater than 0.9 in this case, indicates a good fit and high accuracy.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87139" y="3847624"/>
            <a:ext cx="3297317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Model Visualization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87139" y="4420433"/>
            <a:ext cx="6292572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Visualize the actual gold prices compared to the model's predicted values using a plot graph. The close alignment between the two lines confirms the model's strong performance.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1005126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Key Takeaways and Next Steps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44709" y="2999184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317397" y="3029129"/>
            <a:ext cx="342067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6948726" y="2999184"/>
            <a:ext cx="3001447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Machine Learning Success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948726" y="3841552"/>
            <a:ext cx="3001447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Random Forest model effectively predicts gold prices with high accuracy.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10166747" y="2999184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239435" y="3029129"/>
            <a:ext cx="342067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870763" y="2999184"/>
            <a:ext cx="3001447" cy="10687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Data Preprocessing Importance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870763" y="4197787"/>
            <a:ext cx="3001447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Careful data preprocessing is crucial for achieving optimal model performance.</a:t>
            </a:r>
            <a:endParaRPr lang="en-US" sz="1700" dirty="0"/>
          </a:p>
        </p:txBody>
      </p:sp>
      <p:sp>
        <p:nvSpPr>
          <p:cNvPr id="12" name="Shape 9"/>
          <p:cNvSpPr/>
          <p:nvPr/>
        </p:nvSpPr>
        <p:spPr>
          <a:xfrm>
            <a:off x="6244709" y="5698212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317397" y="5728156"/>
            <a:ext cx="342067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6948726" y="5698212"/>
            <a:ext cx="3342918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Further Exploration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6948726" y="6184344"/>
            <a:ext cx="6923365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Explore other machine learning models and feature engineering techniques to further improve predictions. Consider incorporating more external data sources to enhance model accuracy.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2025-03-11T10:19:10Z</dcterms:created>
  <dcterms:modified xsi:type="dcterms:W3CDTF">2025-03-11T10:19:10Z</dcterms:modified>
</cp:coreProperties>
</file>